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2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eccb34cfb55a66fd" providerId="LiveId" clId="{20E2179F-8EDC-4B66-B5BF-96CD1E111EC6}"/>
    <pc:docChg chg="undo custSel addSld modSld">
      <pc:chgData name=" " userId="eccb34cfb55a66fd" providerId="LiveId" clId="{20E2179F-8EDC-4B66-B5BF-96CD1E111EC6}" dt="2021-12-16T01:57:24.899" v="1506" actId="14100"/>
      <pc:docMkLst>
        <pc:docMk/>
      </pc:docMkLst>
      <pc:sldChg chg="modSp mod">
        <pc:chgData name=" " userId="eccb34cfb55a66fd" providerId="LiveId" clId="{20E2179F-8EDC-4B66-B5BF-96CD1E111EC6}" dt="2021-12-16T01:15:37.622" v="1305" actId="1076"/>
        <pc:sldMkLst>
          <pc:docMk/>
          <pc:sldMk cId="3580465684" sldId="257"/>
        </pc:sldMkLst>
        <pc:spChg chg="mod">
          <ac:chgData name=" " userId="eccb34cfb55a66fd" providerId="LiveId" clId="{20E2179F-8EDC-4B66-B5BF-96CD1E111EC6}" dt="2021-12-16T01:15:37.622" v="1305" actId="1076"/>
          <ac:spMkLst>
            <pc:docMk/>
            <pc:sldMk cId="3580465684" sldId="257"/>
            <ac:spMk id="2" creationId="{7A3091BA-50A4-4715-A9F9-9F0588186BA4}"/>
          </ac:spMkLst>
        </pc:spChg>
        <pc:spChg chg="mod">
          <ac:chgData name=" " userId="eccb34cfb55a66fd" providerId="LiveId" clId="{20E2179F-8EDC-4B66-B5BF-96CD1E111EC6}" dt="2021-12-16T01:15:37.622" v="1305" actId="1076"/>
          <ac:spMkLst>
            <pc:docMk/>
            <pc:sldMk cId="3580465684" sldId="257"/>
            <ac:spMk id="3" creationId="{17C3FF24-37D6-44C0-A490-326B9B4A1C49}"/>
          </ac:spMkLst>
        </pc:spChg>
        <pc:picChg chg="mod">
          <ac:chgData name=" " userId="eccb34cfb55a66fd" providerId="LiveId" clId="{20E2179F-8EDC-4B66-B5BF-96CD1E111EC6}" dt="2021-12-16T01:15:37.622" v="1305" actId="1076"/>
          <ac:picMkLst>
            <pc:docMk/>
            <pc:sldMk cId="3580465684" sldId="257"/>
            <ac:picMk id="5" creationId="{6A3D9EE5-CB94-44FB-BA91-7FEAF0F7FB02}"/>
          </ac:picMkLst>
        </pc:picChg>
      </pc:sldChg>
      <pc:sldChg chg="addSp delSp modSp new mod">
        <pc:chgData name=" " userId="eccb34cfb55a66fd" providerId="LiveId" clId="{20E2179F-8EDC-4B66-B5BF-96CD1E111EC6}" dt="2021-12-16T01:15:23.276" v="1303"/>
        <pc:sldMkLst>
          <pc:docMk/>
          <pc:sldMk cId="1596526512" sldId="258"/>
        </pc:sldMkLst>
        <pc:spChg chg="add mod">
          <ac:chgData name=" " userId="eccb34cfb55a66fd" providerId="LiveId" clId="{20E2179F-8EDC-4B66-B5BF-96CD1E111EC6}" dt="2021-12-16T01:15:23.276" v="1303"/>
          <ac:spMkLst>
            <pc:docMk/>
            <pc:sldMk cId="1596526512" sldId="258"/>
            <ac:spMk id="8" creationId="{CC0E1FA7-5B41-4007-AEBF-3E94991274CA}"/>
          </ac:spMkLst>
        </pc:spChg>
        <pc:spChg chg="add mod">
          <ac:chgData name=" " userId="eccb34cfb55a66fd" providerId="LiveId" clId="{20E2179F-8EDC-4B66-B5BF-96CD1E111EC6}" dt="2021-12-16T00:08:47.014" v="231" actId="1076"/>
          <ac:spMkLst>
            <pc:docMk/>
            <pc:sldMk cId="1596526512" sldId="258"/>
            <ac:spMk id="11" creationId="{AE82DBCF-0595-4FD7-B9B6-9FADBAC24CA0}"/>
          </ac:spMkLst>
        </pc:spChg>
        <pc:spChg chg="add mod">
          <ac:chgData name=" " userId="eccb34cfb55a66fd" providerId="LiveId" clId="{20E2179F-8EDC-4B66-B5BF-96CD1E111EC6}" dt="2021-12-16T00:14:02.273" v="330" actId="403"/>
          <ac:spMkLst>
            <pc:docMk/>
            <pc:sldMk cId="1596526512" sldId="258"/>
            <ac:spMk id="12" creationId="{1C441264-4DBF-4BE1-A7D1-7D693F168F6F}"/>
          </ac:spMkLst>
        </pc:spChg>
        <pc:picChg chg="add mod">
          <ac:chgData name=" " userId="eccb34cfb55a66fd" providerId="LiveId" clId="{20E2179F-8EDC-4B66-B5BF-96CD1E111EC6}" dt="2021-12-16T00:03:29.857" v="72" actId="1076"/>
          <ac:picMkLst>
            <pc:docMk/>
            <pc:sldMk cId="1596526512" sldId="258"/>
            <ac:picMk id="3" creationId="{95A90FB0-A0B3-4B60-A2DA-2DF309F43577}"/>
          </ac:picMkLst>
        </pc:picChg>
        <pc:picChg chg="add mod">
          <ac:chgData name=" " userId="eccb34cfb55a66fd" providerId="LiveId" clId="{20E2179F-8EDC-4B66-B5BF-96CD1E111EC6}" dt="2021-12-16T00:03:53.311" v="103" actId="1076"/>
          <ac:picMkLst>
            <pc:docMk/>
            <pc:sldMk cId="1596526512" sldId="258"/>
            <ac:picMk id="5" creationId="{D787014A-3074-4D8C-995A-8A668F0D80E4}"/>
          </ac:picMkLst>
        </pc:picChg>
        <pc:picChg chg="add mod">
          <ac:chgData name=" " userId="eccb34cfb55a66fd" providerId="LiveId" clId="{20E2179F-8EDC-4B66-B5BF-96CD1E111EC6}" dt="2021-12-16T00:01:24.512" v="16" actId="1076"/>
          <ac:picMkLst>
            <pc:docMk/>
            <pc:sldMk cId="1596526512" sldId="258"/>
            <ac:picMk id="7" creationId="{7A64AB71-7092-4473-BD2A-790E44A1E4D8}"/>
          </ac:picMkLst>
        </pc:picChg>
        <pc:picChg chg="add del mod">
          <ac:chgData name=" " userId="eccb34cfb55a66fd" providerId="LiveId" clId="{20E2179F-8EDC-4B66-B5BF-96CD1E111EC6}" dt="2021-12-16T00:03:30.723" v="74" actId="22"/>
          <ac:picMkLst>
            <pc:docMk/>
            <pc:sldMk cId="1596526512" sldId="258"/>
            <ac:picMk id="10" creationId="{9892FD06-199A-4CC0-911F-2050E0FE62BA}"/>
          </ac:picMkLst>
        </pc:picChg>
      </pc:sldChg>
      <pc:sldChg chg="addSp modSp new mod">
        <pc:chgData name=" " userId="eccb34cfb55a66fd" providerId="LiveId" clId="{20E2179F-8EDC-4B66-B5BF-96CD1E111EC6}" dt="2021-12-16T01:56:35.098" v="1505" actId="1076"/>
        <pc:sldMkLst>
          <pc:docMk/>
          <pc:sldMk cId="1126423731" sldId="259"/>
        </pc:sldMkLst>
        <pc:spChg chg="add mod">
          <ac:chgData name=" " userId="eccb34cfb55a66fd" providerId="LiveId" clId="{20E2179F-8EDC-4B66-B5BF-96CD1E111EC6}" dt="2021-12-16T00:13:24.408" v="306" actId="403"/>
          <ac:spMkLst>
            <pc:docMk/>
            <pc:sldMk cId="1126423731" sldId="259"/>
            <ac:spMk id="8" creationId="{34E14E77-7D7E-4DF3-9CD4-6706C1EF1340}"/>
          </ac:spMkLst>
        </pc:spChg>
        <pc:spChg chg="add mod">
          <ac:chgData name=" " userId="eccb34cfb55a66fd" providerId="LiveId" clId="{20E2179F-8EDC-4B66-B5BF-96CD1E111EC6}" dt="2021-12-16T00:11:27.127" v="272" actId="13822"/>
          <ac:spMkLst>
            <pc:docMk/>
            <pc:sldMk cId="1126423731" sldId="259"/>
            <ac:spMk id="9" creationId="{D0E7E704-700F-4080-82EC-5AD8059B35AB}"/>
          </ac:spMkLst>
        </pc:spChg>
        <pc:spChg chg="add mod">
          <ac:chgData name=" " userId="eccb34cfb55a66fd" providerId="LiveId" clId="{20E2179F-8EDC-4B66-B5BF-96CD1E111EC6}" dt="2021-12-16T00:11:32.664" v="273" actId="13822"/>
          <ac:spMkLst>
            <pc:docMk/>
            <pc:sldMk cId="1126423731" sldId="259"/>
            <ac:spMk id="10" creationId="{5D485176-BA11-4B98-83C5-D69BA07AC73C}"/>
          </ac:spMkLst>
        </pc:spChg>
        <pc:spChg chg="add mod">
          <ac:chgData name=" " userId="eccb34cfb55a66fd" providerId="LiveId" clId="{20E2179F-8EDC-4B66-B5BF-96CD1E111EC6}" dt="2021-12-16T00:10:59.238" v="269" actId="1076"/>
          <ac:spMkLst>
            <pc:docMk/>
            <pc:sldMk cId="1126423731" sldId="259"/>
            <ac:spMk id="11" creationId="{0C5F6D4E-9D43-4DF8-A813-CCE9933DF413}"/>
          </ac:spMkLst>
        </pc:spChg>
        <pc:spChg chg="add mod">
          <ac:chgData name=" " userId="eccb34cfb55a66fd" providerId="LiveId" clId="{20E2179F-8EDC-4B66-B5BF-96CD1E111EC6}" dt="2021-12-16T00:15:02.727" v="337" actId="14100"/>
          <ac:spMkLst>
            <pc:docMk/>
            <pc:sldMk cId="1126423731" sldId="259"/>
            <ac:spMk id="12" creationId="{ACDC7C5C-536A-45D3-AC6C-6CFD8A3E5024}"/>
          </ac:spMkLst>
        </pc:spChg>
        <pc:spChg chg="add mod">
          <ac:chgData name=" " userId="eccb34cfb55a66fd" providerId="LiveId" clId="{20E2179F-8EDC-4B66-B5BF-96CD1E111EC6}" dt="2021-12-16T00:12:13.424" v="285" actId="13822"/>
          <ac:spMkLst>
            <pc:docMk/>
            <pc:sldMk cId="1126423731" sldId="259"/>
            <ac:spMk id="13" creationId="{F9BA9746-9F6A-4C2E-BFC5-56760B4F486A}"/>
          </ac:spMkLst>
        </pc:spChg>
        <pc:spChg chg="add mod">
          <ac:chgData name=" " userId="eccb34cfb55a66fd" providerId="LiveId" clId="{20E2179F-8EDC-4B66-B5BF-96CD1E111EC6}" dt="2021-12-16T00:33:39.029" v="625" actId="20577"/>
          <ac:spMkLst>
            <pc:docMk/>
            <pc:sldMk cId="1126423731" sldId="259"/>
            <ac:spMk id="16" creationId="{8E073A6D-49A6-41EA-A91C-F9881234B698}"/>
          </ac:spMkLst>
        </pc:spChg>
        <pc:spChg chg="add mod">
          <ac:chgData name=" " userId="eccb34cfb55a66fd" providerId="LiveId" clId="{20E2179F-8EDC-4B66-B5BF-96CD1E111EC6}" dt="2021-12-16T01:56:35.098" v="1505" actId="1076"/>
          <ac:spMkLst>
            <pc:docMk/>
            <pc:sldMk cId="1126423731" sldId="259"/>
            <ac:spMk id="17" creationId="{B32AE5B3-72AB-42F7-96AD-194295EA5E75}"/>
          </ac:spMkLst>
        </pc:spChg>
        <pc:picChg chg="add mod">
          <ac:chgData name=" " userId="eccb34cfb55a66fd" providerId="LiveId" clId="{20E2179F-8EDC-4B66-B5BF-96CD1E111EC6}" dt="2021-12-16T00:08:06.376" v="173" actId="14100"/>
          <ac:picMkLst>
            <pc:docMk/>
            <pc:sldMk cId="1126423731" sldId="259"/>
            <ac:picMk id="3" creationId="{F59E4E46-B9B0-44BE-AA0D-B55D81CF46BA}"/>
          </ac:picMkLst>
        </pc:picChg>
        <pc:picChg chg="add mod modCrop">
          <ac:chgData name=" " userId="eccb34cfb55a66fd" providerId="LiveId" clId="{20E2179F-8EDC-4B66-B5BF-96CD1E111EC6}" dt="2021-12-16T00:10:25.823" v="249" actId="1076"/>
          <ac:picMkLst>
            <pc:docMk/>
            <pc:sldMk cId="1126423731" sldId="259"/>
            <ac:picMk id="5" creationId="{2ED0425C-B718-460D-88D0-69133D0DE450}"/>
          </ac:picMkLst>
        </pc:picChg>
        <pc:picChg chg="add mod">
          <ac:chgData name=" " userId="eccb34cfb55a66fd" providerId="LiveId" clId="{20E2179F-8EDC-4B66-B5BF-96CD1E111EC6}" dt="2021-12-16T00:24:48.773" v="484" actId="1076"/>
          <ac:picMkLst>
            <pc:docMk/>
            <pc:sldMk cId="1126423731" sldId="259"/>
            <ac:picMk id="7" creationId="{388E6800-AC0F-46B6-B36F-FBB6220D84FE}"/>
          </ac:picMkLst>
        </pc:picChg>
        <pc:picChg chg="add mod ord">
          <ac:chgData name=" " userId="eccb34cfb55a66fd" providerId="LiveId" clId="{20E2179F-8EDC-4B66-B5BF-96CD1E111EC6}" dt="2021-12-16T00:15:05.859" v="338" actId="167"/>
          <ac:picMkLst>
            <pc:docMk/>
            <pc:sldMk cId="1126423731" sldId="259"/>
            <ac:picMk id="15" creationId="{932F7651-D21A-4E1D-8DAC-5C037ECE2DE4}"/>
          </ac:picMkLst>
        </pc:picChg>
      </pc:sldChg>
      <pc:sldChg chg="addSp modSp new mod">
        <pc:chgData name=" " userId="eccb34cfb55a66fd" providerId="LiveId" clId="{20E2179F-8EDC-4B66-B5BF-96CD1E111EC6}" dt="2021-12-16T01:57:24.899" v="1506" actId="14100"/>
        <pc:sldMkLst>
          <pc:docMk/>
          <pc:sldMk cId="2303611415" sldId="260"/>
        </pc:sldMkLst>
        <pc:spChg chg="add mod">
          <ac:chgData name=" " userId="eccb34cfb55a66fd" providerId="LiveId" clId="{20E2179F-8EDC-4B66-B5BF-96CD1E111EC6}" dt="2021-12-16T00:28:06.750" v="572" actId="1076"/>
          <ac:spMkLst>
            <pc:docMk/>
            <pc:sldMk cId="2303611415" sldId="260"/>
            <ac:spMk id="6" creationId="{DDF5A1A4-03E4-4E97-B621-F008BD19EAE7}"/>
          </ac:spMkLst>
        </pc:spChg>
        <pc:spChg chg="add mod">
          <ac:chgData name=" " userId="eccb34cfb55a66fd" providerId="LiveId" clId="{20E2179F-8EDC-4B66-B5BF-96CD1E111EC6}" dt="2021-12-16T00:24:03.384" v="480" actId="1076"/>
          <ac:spMkLst>
            <pc:docMk/>
            <pc:sldMk cId="2303611415" sldId="260"/>
            <ac:spMk id="7" creationId="{EA784FBB-ED70-4239-B558-BA6B8CA91034}"/>
          </ac:spMkLst>
        </pc:spChg>
        <pc:spChg chg="add mod">
          <ac:chgData name=" " userId="eccb34cfb55a66fd" providerId="LiveId" clId="{20E2179F-8EDC-4B66-B5BF-96CD1E111EC6}" dt="2021-12-16T00:24:03.384" v="480" actId="1076"/>
          <ac:spMkLst>
            <pc:docMk/>
            <pc:sldMk cId="2303611415" sldId="260"/>
            <ac:spMk id="12" creationId="{58B020B8-1573-44C7-B183-6E98FC906725}"/>
          </ac:spMkLst>
        </pc:spChg>
        <pc:spChg chg="add mod">
          <ac:chgData name=" " userId="eccb34cfb55a66fd" providerId="LiveId" clId="{20E2179F-8EDC-4B66-B5BF-96CD1E111EC6}" dt="2021-12-16T00:28:06.750" v="572" actId="1076"/>
          <ac:spMkLst>
            <pc:docMk/>
            <pc:sldMk cId="2303611415" sldId="260"/>
            <ac:spMk id="13" creationId="{C632A798-8920-4677-ABDF-9999D5B5DD93}"/>
          </ac:spMkLst>
        </pc:spChg>
        <pc:spChg chg="add mod">
          <ac:chgData name=" " userId="eccb34cfb55a66fd" providerId="LiveId" clId="{20E2179F-8EDC-4B66-B5BF-96CD1E111EC6}" dt="2021-12-16T01:57:24.899" v="1506" actId="14100"/>
          <ac:spMkLst>
            <pc:docMk/>
            <pc:sldMk cId="2303611415" sldId="260"/>
            <ac:spMk id="14" creationId="{0B0EB134-DA5F-4F67-B50E-CE4E1F28005C}"/>
          </ac:spMkLst>
        </pc:spChg>
        <pc:spChg chg="add mod">
          <ac:chgData name=" " userId="eccb34cfb55a66fd" providerId="LiveId" clId="{20E2179F-8EDC-4B66-B5BF-96CD1E111EC6}" dt="2021-12-16T01:37:28.326" v="1392" actId="27636"/>
          <ac:spMkLst>
            <pc:docMk/>
            <pc:sldMk cId="2303611415" sldId="260"/>
            <ac:spMk id="15" creationId="{F50E1D65-4125-4B9E-89E2-C32786B7A88C}"/>
          </ac:spMkLst>
        </pc:spChg>
        <pc:spChg chg="add mod">
          <ac:chgData name=" " userId="eccb34cfb55a66fd" providerId="LiveId" clId="{20E2179F-8EDC-4B66-B5BF-96CD1E111EC6}" dt="2021-12-16T00:28:06.750" v="572" actId="1076"/>
          <ac:spMkLst>
            <pc:docMk/>
            <pc:sldMk cId="2303611415" sldId="260"/>
            <ac:spMk id="16" creationId="{809E6029-81A0-43F1-9673-395DE7FDAD70}"/>
          </ac:spMkLst>
        </pc:spChg>
        <pc:spChg chg="add mod">
          <ac:chgData name=" " userId="eccb34cfb55a66fd" providerId="LiveId" clId="{20E2179F-8EDC-4B66-B5BF-96CD1E111EC6}" dt="2021-12-16T00:33:23.326" v="620" actId="20577"/>
          <ac:spMkLst>
            <pc:docMk/>
            <pc:sldMk cId="2303611415" sldId="260"/>
            <ac:spMk id="17" creationId="{6FB7843E-B8A1-4675-8A4F-CC5EBD55AEB1}"/>
          </ac:spMkLst>
        </pc:spChg>
        <pc:spChg chg="add mod">
          <ac:chgData name=" " userId="eccb34cfb55a66fd" providerId="LiveId" clId="{20E2179F-8EDC-4B66-B5BF-96CD1E111EC6}" dt="2021-12-16T00:33:20.158" v="615" actId="20577"/>
          <ac:spMkLst>
            <pc:docMk/>
            <pc:sldMk cId="2303611415" sldId="260"/>
            <ac:spMk id="18" creationId="{412FFEAE-F549-4546-830F-D8FB8E5B03AE}"/>
          </ac:spMkLst>
        </pc:spChg>
        <pc:spChg chg="add mod">
          <ac:chgData name=" " userId="eccb34cfb55a66fd" providerId="LiveId" clId="{20E2179F-8EDC-4B66-B5BF-96CD1E111EC6}" dt="2021-12-16T01:44:02.522" v="1436" actId="14100"/>
          <ac:spMkLst>
            <pc:docMk/>
            <pc:sldMk cId="2303611415" sldId="260"/>
            <ac:spMk id="19" creationId="{C89AFF8F-76AB-4486-BDFE-64EE1F0482CE}"/>
          </ac:spMkLst>
        </pc:spChg>
        <pc:spChg chg="add mod">
          <ac:chgData name=" " userId="eccb34cfb55a66fd" providerId="LiveId" clId="{20E2179F-8EDC-4B66-B5BF-96CD1E111EC6}" dt="2021-12-16T01:44:20.698" v="1455" actId="1038"/>
          <ac:spMkLst>
            <pc:docMk/>
            <pc:sldMk cId="2303611415" sldId="260"/>
            <ac:spMk id="20" creationId="{B9C51F23-EB55-4200-88AD-475051F87C94}"/>
          </ac:spMkLst>
        </pc:spChg>
        <pc:picChg chg="add mod modCrop">
          <ac:chgData name=" " userId="eccb34cfb55a66fd" providerId="LiveId" clId="{20E2179F-8EDC-4B66-B5BF-96CD1E111EC6}" dt="2021-12-16T00:24:03.384" v="480" actId="1076"/>
          <ac:picMkLst>
            <pc:docMk/>
            <pc:sldMk cId="2303611415" sldId="260"/>
            <ac:picMk id="3" creationId="{0ADB5B2F-77B2-4DF5-9E8A-999D0C25CB20}"/>
          </ac:picMkLst>
        </pc:picChg>
        <pc:picChg chg="add mod">
          <ac:chgData name=" " userId="eccb34cfb55a66fd" providerId="LiveId" clId="{20E2179F-8EDC-4B66-B5BF-96CD1E111EC6}" dt="2021-12-16T00:28:06.750" v="572" actId="1076"/>
          <ac:picMkLst>
            <pc:docMk/>
            <pc:sldMk cId="2303611415" sldId="260"/>
            <ac:picMk id="5" creationId="{2A0E1288-BB1A-4D6E-A0A9-B7A535756CDE}"/>
          </ac:picMkLst>
        </pc:picChg>
        <pc:picChg chg="add mod">
          <ac:chgData name=" " userId="eccb34cfb55a66fd" providerId="LiveId" clId="{20E2179F-8EDC-4B66-B5BF-96CD1E111EC6}" dt="2021-12-16T00:28:06.750" v="572" actId="1076"/>
          <ac:picMkLst>
            <pc:docMk/>
            <pc:sldMk cId="2303611415" sldId="260"/>
            <ac:picMk id="9" creationId="{A05704D6-2253-4CDE-AEB8-AC7E89D1B8EA}"/>
          </ac:picMkLst>
        </pc:picChg>
        <pc:picChg chg="add mod">
          <ac:chgData name=" " userId="eccb34cfb55a66fd" providerId="LiveId" clId="{20E2179F-8EDC-4B66-B5BF-96CD1E111EC6}" dt="2021-12-16T00:28:06.750" v="572" actId="1076"/>
          <ac:picMkLst>
            <pc:docMk/>
            <pc:sldMk cId="2303611415" sldId="260"/>
            <ac:picMk id="11" creationId="{8A054F47-9B0E-4DE3-80BB-DF599F0E5117}"/>
          </ac:picMkLst>
        </pc:picChg>
      </pc:sldChg>
      <pc:sldChg chg="addSp delSp modSp new mod">
        <pc:chgData name=" " userId="eccb34cfb55a66fd" providerId="LiveId" clId="{20E2179F-8EDC-4B66-B5BF-96CD1E111EC6}" dt="2021-12-16T01:45:19.646" v="1456" actId="13822"/>
        <pc:sldMkLst>
          <pc:docMk/>
          <pc:sldMk cId="376751669" sldId="261"/>
        </pc:sldMkLst>
        <pc:spChg chg="add del mod">
          <ac:chgData name=" " userId="eccb34cfb55a66fd" providerId="LiveId" clId="{20E2179F-8EDC-4B66-B5BF-96CD1E111EC6}" dt="2021-12-16T00:31:55.870" v="582" actId="478"/>
          <ac:spMkLst>
            <pc:docMk/>
            <pc:sldMk cId="376751669" sldId="261"/>
            <ac:spMk id="4" creationId="{741CAE39-D599-4394-93DB-01BC0BB9D848}"/>
          </ac:spMkLst>
        </pc:spChg>
        <pc:spChg chg="add del mod">
          <ac:chgData name=" " userId="eccb34cfb55a66fd" providerId="LiveId" clId="{20E2179F-8EDC-4B66-B5BF-96CD1E111EC6}" dt="2021-12-16T00:32:05.522" v="585"/>
          <ac:spMkLst>
            <pc:docMk/>
            <pc:sldMk cId="376751669" sldId="261"/>
            <ac:spMk id="5" creationId="{B7F1E788-1749-414A-95F3-3F19A5833D46}"/>
          </ac:spMkLst>
        </pc:spChg>
        <pc:spChg chg="add mod">
          <ac:chgData name=" " userId="eccb34cfb55a66fd" providerId="LiveId" clId="{20E2179F-8EDC-4B66-B5BF-96CD1E111EC6}" dt="2021-12-16T00:38:07.581" v="685" actId="1035"/>
          <ac:spMkLst>
            <pc:docMk/>
            <pc:sldMk cId="376751669" sldId="261"/>
            <ac:spMk id="6" creationId="{3D5B1537-4DE9-4281-8624-821604E38B7B}"/>
          </ac:spMkLst>
        </pc:spChg>
        <pc:spChg chg="add mod">
          <ac:chgData name=" " userId="eccb34cfb55a66fd" providerId="LiveId" clId="{20E2179F-8EDC-4B66-B5BF-96CD1E111EC6}" dt="2021-12-16T00:37:40.111" v="673" actId="1076"/>
          <ac:spMkLst>
            <pc:docMk/>
            <pc:sldMk cId="376751669" sldId="261"/>
            <ac:spMk id="7" creationId="{B29DDA47-6AAE-4F7A-8705-9852B3506C1E}"/>
          </ac:spMkLst>
        </pc:spChg>
        <pc:spChg chg="add del">
          <ac:chgData name=" " userId="eccb34cfb55a66fd" providerId="LiveId" clId="{20E2179F-8EDC-4B66-B5BF-96CD1E111EC6}" dt="2021-12-16T00:35:45.213" v="646"/>
          <ac:spMkLst>
            <pc:docMk/>
            <pc:sldMk cId="376751669" sldId="261"/>
            <ac:spMk id="8" creationId="{70CD2540-171A-416C-B713-E468F875A653}"/>
          </ac:spMkLst>
        </pc:spChg>
        <pc:spChg chg="add del">
          <ac:chgData name=" " userId="eccb34cfb55a66fd" providerId="LiveId" clId="{20E2179F-8EDC-4B66-B5BF-96CD1E111EC6}" dt="2021-12-16T00:36:57.157" v="648"/>
          <ac:spMkLst>
            <pc:docMk/>
            <pc:sldMk cId="376751669" sldId="261"/>
            <ac:spMk id="9" creationId="{316899B5-F779-43ED-B3DF-A52FF9514F53}"/>
          </ac:spMkLst>
        </pc:spChg>
        <pc:spChg chg="add mod">
          <ac:chgData name=" " userId="eccb34cfb55a66fd" providerId="LiveId" clId="{20E2179F-8EDC-4B66-B5BF-96CD1E111EC6}" dt="2021-12-16T01:45:19.646" v="1456" actId="13822"/>
          <ac:spMkLst>
            <pc:docMk/>
            <pc:sldMk cId="376751669" sldId="261"/>
            <ac:spMk id="10" creationId="{91AF9A66-628F-4457-B583-E85E7B5F3F87}"/>
          </ac:spMkLst>
        </pc:spChg>
        <pc:picChg chg="add mod modCrop">
          <ac:chgData name=" " userId="eccb34cfb55a66fd" providerId="LiveId" clId="{20E2179F-8EDC-4B66-B5BF-96CD1E111EC6}" dt="2021-12-16T00:37:50.791" v="676" actId="1076"/>
          <ac:picMkLst>
            <pc:docMk/>
            <pc:sldMk cId="376751669" sldId="261"/>
            <ac:picMk id="3" creationId="{EA1CA525-B2ED-418C-A836-703D7AC6A35F}"/>
          </ac:picMkLst>
        </pc:picChg>
      </pc:sldChg>
      <pc:sldChg chg="addSp delSp modSp new mod">
        <pc:chgData name=" " userId="eccb34cfb55a66fd" providerId="LiveId" clId="{20E2179F-8EDC-4B66-B5BF-96CD1E111EC6}" dt="2021-12-16T01:45:36.058" v="1457" actId="13822"/>
        <pc:sldMkLst>
          <pc:docMk/>
          <pc:sldMk cId="1139781827" sldId="262"/>
        </pc:sldMkLst>
        <pc:spChg chg="add mod">
          <ac:chgData name=" " userId="eccb34cfb55a66fd" providerId="LiveId" clId="{20E2179F-8EDC-4B66-B5BF-96CD1E111EC6}" dt="2021-12-16T01:37:41.059" v="1421" actId="27636"/>
          <ac:spMkLst>
            <pc:docMk/>
            <pc:sldMk cId="1139781827" sldId="262"/>
            <ac:spMk id="10" creationId="{6D5BDD88-3B28-4087-8C76-7C4D7CAC1393}"/>
          </ac:spMkLst>
        </pc:spChg>
        <pc:spChg chg="add mod">
          <ac:chgData name=" " userId="eccb34cfb55a66fd" providerId="LiveId" clId="{20E2179F-8EDC-4B66-B5BF-96CD1E111EC6}" dt="2021-12-16T00:53:12.142" v="883" actId="1076"/>
          <ac:spMkLst>
            <pc:docMk/>
            <pc:sldMk cId="1139781827" sldId="262"/>
            <ac:spMk id="11" creationId="{1FBCBBD7-2D8C-4E5A-83C6-AAF5459AEC79}"/>
          </ac:spMkLst>
        </pc:spChg>
        <pc:spChg chg="add mod">
          <ac:chgData name=" " userId="eccb34cfb55a66fd" providerId="LiveId" clId="{20E2179F-8EDC-4B66-B5BF-96CD1E111EC6}" dt="2021-12-16T00:53:12.142" v="883" actId="1076"/>
          <ac:spMkLst>
            <pc:docMk/>
            <pc:sldMk cId="1139781827" sldId="262"/>
            <ac:spMk id="12" creationId="{BCDA61A2-E336-4969-9BF7-80423EAF7FB0}"/>
          </ac:spMkLst>
        </pc:spChg>
        <pc:spChg chg="add mod">
          <ac:chgData name=" " userId="eccb34cfb55a66fd" providerId="LiveId" clId="{20E2179F-8EDC-4B66-B5BF-96CD1E111EC6}" dt="2021-12-16T00:53:12.142" v="883" actId="1076"/>
          <ac:spMkLst>
            <pc:docMk/>
            <pc:sldMk cId="1139781827" sldId="262"/>
            <ac:spMk id="13" creationId="{5B395837-A87F-4DFB-9C99-FB26FB1D053C}"/>
          </ac:spMkLst>
        </pc:spChg>
        <pc:spChg chg="add mod">
          <ac:chgData name=" " userId="eccb34cfb55a66fd" providerId="LiveId" clId="{20E2179F-8EDC-4B66-B5BF-96CD1E111EC6}" dt="2021-12-16T00:52:50.853" v="879" actId="1076"/>
          <ac:spMkLst>
            <pc:docMk/>
            <pc:sldMk cId="1139781827" sldId="262"/>
            <ac:spMk id="14" creationId="{6D9372FE-97F5-47E8-8319-802F2F3722F4}"/>
          </ac:spMkLst>
        </pc:spChg>
        <pc:spChg chg="add mod">
          <ac:chgData name=" " userId="eccb34cfb55a66fd" providerId="LiveId" clId="{20E2179F-8EDC-4B66-B5BF-96CD1E111EC6}" dt="2021-12-16T00:53:12.142" v="883" actId="1076"/>
          <ac:spMkLst>
            <pc:docMk/>
            <pc:sldMk cId="1139781827" sldId="262"/>
            <ac:spMk id="15" creationId="{AEC2B658-7AC9-4212-BC24-030C64AEA439}"/>
          </ac:spMkLst>
        </pc:spChg>
        <pc:spChg chg="add mod">
          <ac:chgData name=" " userId="eccb34cfb55a66fd" providerId="LiveId" clId="{20E2179F-8EDC-4B66-B5BF-96CD1E111EC6}" dt="2021-12-16T01:45:36.058" v="1457" actId="13822"/>
          <ac:spMkLst>
            <pc:docMk/>
            <pc:sldMk cId="1139781827" sldId="262"/>
            <ac:spMk id="20" creationId="{31D2D854-54EC-4E3E-82AD-E3D69F018111}"/>
          </ac:spMkLst>
        </pc:spChg>
        <pc:spChg chg="add mod">
          <ac:chgData name=" " userId="eccb34cfb55a66fd" providerId="LiveId" clId="{20E2179F-8EDC-4B66-B5BF-96CD1E111EC6}" dt="2021-12-16T00:54:43.263" v="910" actId="1076"/>
          <ac:spMkLst>
            <pc:docMk/>
            <pc:sldMk cId="1139781827" sldId="262"/>
            <ac:spMk id="21" creationId="{5017AB41-FFB2-43FB-8477-FE55AA960257}"/>
          </ac:spMkLst>
        </pc:spChg>
        <pc:picChg chg="add mod">
          <ac:chgData name=" " userId="eccb34cfb55a66fd" providerId="LiveId" clId="{20E2179F-8EDC-4B66-B5BF-96CD1E111EC6}" dt="2021-12-16T00:53:12.142" v="883" actId="1076"/>
          <ac:picMkLst>
            <pc:docMk/>
            <pc:sldMk cId="1139781827" sldId="262"/>
            <ac:picMk id="3" creationId="{68ADE8B1-7364-4F8E-B5B8-9DFE971C8528}"/>
          </ac:picMkLst>
        </pc:picChg>
        <pc:picChg chg="add mod">
          <ac:chgData name=" " userId="eccb34cfb55a66fd" providerId="LiveId" clId="{20E2179F-8EDC-4B66-B5BF-96CD1E111EC6}" dt="2021-12-16T00:53:12.142" v="883" actId="1076"/>
          <ac:picMkLst>
            <pc:docMk/>
            <pc:sldMk cId="1139781827" sldId="262"/>
            <ac:picMk id="5" creationId="{AB27F430-EBCE-47EC-984C-376768027BDD}"/>
          </ac:picMkLst>
        </pc:picChg>
        <pc:picChg chg="add mod">
          <ac:chgData name=" " userId="eccb34cfb55a66fd" providerId="LiveId" clId="{20E2179F-8EDC-4B66-B5BF-96CD1E111EC6}" dt="2021-12-16T00:53:12.142" v="883" actId="1076"/>
          <ac:picMkLst>
            <pc:docMk/>
            <pc:sldMk cId="1139781827" sldId="262"/>
            <ac:picMk id="7" creationId="{042AC2D5-1FD4-46D7-970F-677BF930BEB7}"/>
          </ac:picMkLst>
        </pc:picChg>
        <pc:picChg chg="add mod">
          <ac:chgData name=" " userId="eccb34cfb55a66fd" providerId="LiveId" clId="{20E2179F-8EDC-4B66-B5BF-96CD1E111EC6}" dt="2021-12-16T00:52:50.853" v="879" actId="1076"/>
          <ac:picMkLst>
            <pc:docMk/>
            <pc:sldMk cId="1139781827" sldId="262"/>
            <ac:picMk id="9" creationId="{78017001-87DA-4A34-92FD-AD976CCF1DDB}"/>
          </ac:picMkLst>
        </pc:picChg>
        <pc:picChg chg="add del mod">
          <ac:chgData name=" " userId="eccb34cfb55a66fd" providerId="LiveId" clId="{20E2179F-8EDC-4B66-B5BF-96CD1E111EC6}" dt="2021-12-16T00:53:50.446" v="886" actId="478"/>
          <ac:picMkLst>
            <pc:docMk/>
            <pc:sldMk cId="1139781827" sldId="262"/>
            <ac:picMk id="17" creationId="{10DF7774-E486-48F2-AA2D-1816A18D84AB}"/>
          </ac:picMkLst>
        </pc:picChg>
        <pc:picChg chg="add mod">
          <ac:chgData name=" " userId="eccb34cfb55a66fd" providerId="LiveId" clId="{20E2179F-8EDC-4B66-B5BF-96CD1E111EC6}" dt="2021-12-16T00:53:58.613" v="889" actId="1076"/>
          <ac:picMkLst>
            <pc:docMk/>
            <pc:sldMk cId="1139781827" sldId="262"/>
            <ac:picMk id="19" creationId="{DB1ACCFA-699B-450D-858C-AB2FED65C455}"/>
          </ac:picMkLst>
        </pc:picChg>
      </pc:sldChg>
      <pc:sldChg chg="addSp modSp new mod">
        <pc:chgData name=" " userId="eccb34cfb55a66fd" providerId="LiveId" clId="{20E2179F-8EDC-4B66-B5BF-96CD1E111EC6}" dt="2021-12-16T01:20:09.504" v="1356" actId="20577"/>
        <pc:sldMkLst>
          <pc:docMk/>
          <pc:sldMk cId="2528078319" sldId="263"/>
        </pc:sldMkLst>
        <pc:spChg chg="add mod">
          <ac:chgData name=" " userId="eccb34cfb55a66fd" providerId="LiveId" clId="{20E2179F-8EDC-4B66-B5BF-96CD1E111EC6}" dt="2021-12-16T01:08:18.876" v="1052" actId="1076"/>
          <ac:spMkLst>
            <pc:docMk/>
            <pc:sldMk cId="2528078319" sldId="263"/>
            <ac:spMk id="2" creationId="{9D43F0C5-88D7-4F10-956C-CC04468C736F}"/>
          </ac:spMkLst>
        </pc:spChg>
        <pc:spChg chg="add mod">
          <ac:chgData name=" " userId="eccb34cfb55a66fd" providerId="LiveId" clId="{20E2179F-8EDC-4B66-B5BF-96CD1E111EC6}" dt="2021-12-16T01:11:50.303" v="1112" actId="1076"/>
          <ac:spMkLst>
            <pc:docMk/>
            <pc:sldMk cId="2528078319" sldId="263"/>
            <ac:spMk id="9" creationId="{F14FA7CA-463B-4D91-9EE4-F2806A750F45}"/>
          </ac:spMkLst>
        </pc:spChg>
        <pc:spChg chg="add mod">
          <ac:chgData name=" " userId="eccb34cfb55a66fd" providerId="LiveId" clId="{20E2179F-8EDC-4B66-B5BF-96CD1E111EC6}" dt="2021-12-16T01:20:09.504" v="1356" actId="20577"/>
          <ac:spMkLst>
            <pc:docMk/>
            <pc:sldMk cId="2528078319" sldId="263"/>
            <ac:spMk id="10" creationId="{3B100689-106F-444F-96A7-843ABA03BA12}"/>
          </ac:spMkLst>
        </pc:spChg>
        <pc:picChg chg="add mod modCrop">
          <ac:chgData name=" " userId="eccb34cfb55a66fd" providerId="LiveId" clId="{20E2179F-8EDC-4B66-B5BF-96CD1E111EC6}" dt="2021-12-16T01:10:36.389" v="1087" actId="1076"/>
          <ac:picMkLst>
            <pc:docMk/>
            <pc:sldMk cId="2528078319" sldId="263"/>
            <ac:picMk id="4" creationId="{E45023A3-89A9-47C2-81BD-D41F04259DF2}"/>
          </ac:picMkLst>
        </pc:picChg>
        <pc:picChg chg="add mod modCrop">
          <ac:chgData name=" " userId="eccb34cfb55a66fd" providerId="LiveId" clId="{20E2179F-8EDC-4B66-B5BF-96CD1E111EC6}" dt="2021-12-16T01:10:38.534" v="1088" actId="1076"/>
          <ac:picMkLst>
            <pc:docMk/>
            <pc:sldMk cId="2528078319" sldId="263"/>
            <ac:picMk id="6" creationId="{B7A40202-0A1B-4921-8A1E-1BA58A3F8FA2}"/>
          </ac:picMkLst>
        </pc:picChg>
        <pc:picChg chg="add mod modCrop">
          <ac:chgData name=" " userId="eccb34cfb55a66fd" providerId="LiveId" clId="{20E2179F-8EDC-4B66-B5BF-96CD1E111EC6}" dt="2021-12-16T01:10:52.948" v="1090" actId="1076"/>
          <ac:picMkLst>
            <pc:docMk/>
            <pc:sldMk cId="2528078319" sldId="263"/>
            <ac:picMk id="8" creationId="{C470FE31-347C-44EF-867F-B03BFAE4302B}"/>
          </ac:picMkLst>
        </pc:picChg>
      </pc:sldChg>
      <pc:sldChg chg="addSp modSp new mod">
        <pc:chgData name=" " userId="eccb34cfb55a66fd" providerId="LiveId" clId="{20E2179F-8EDC-4B66-B5BF-96CD1E111EC6}" dt="2021-12-16T01:17:51.373" v="1314" actId="1076"/>
        <pc:sldMkLst>
          <pc:docMk/>
          <pc:sldMk cId="2005385193" sldId="264"/>
        </pc:sldMkLst>
        <pc:spChg chg="add mod">
          <ac:chgData name=" " userId="eccb34cfb55a66fd" providerId="LiveId" clId="{20E2179F-8EDC-4B66-B5BF-96CD1E111EC6}" dt="2021-12-16T01:01:23.790" v="978" actId="1076"/>
          <ac:spMkLst>
            <pc:docMk/>
            <pc:sldMk cId="2005385193" sldId="264"/>
            <ac:spMk id="6" creationId="{4DC2CA65-C585-4785-9505-27192130ADF0}"/>
          </ac:spMkLst>
        </pc:spChg>
        <pc:spChg chg="add mod">
          <ac:chgData name=" " userId="eccb34cfb55a66fd" providerId="LiveId" clId="{20E2179F-8EDC-4B66-B5BF-96CD1E111EC6}" dt="2021-12-16T01:17:51.373" v="1314" actId="1076"/>
          <ac:spMkLst>
            <pc:docMk/>
            <pc:sldMk cId="2005385193" sldId="264"/>
            <ac:spMk id="9" creationId="{D7EDB0A2-7E27-406D-9240-A32C9468D8E2}"/>
          </ac:spMkLst>
        </pc:spChg>
        <pc:spChg chg="add mod">
          <ac:chgData name=" " userId="eccb34cfb55a66fd" providerId="LiveId" clId="{20E2179F-8EDC-4B66-B5BF-96CD1E111EC6}" dt="2021-12-16T01:17:46.221" v="1313" actId="14100"/>
          <ac:spMkLst>
            <pc:docMk/>
            <pc:sldMk cId="2005385193" sldId="264"/>
            <ac:spMk id="10" creationId="{703FC61D-C525-48CF-92A9-375B6D712151}"/>
          </ac:spMkLst>
        </pc:spChg>
        <pc:picChg chg="add mod modCrop">
          <ac:chgData name=" " userId="eccb34cfb55a66fd" providerId="LiveId" clId="{20E2179F-8EDC-4B66-B5BF-96CD1E111EC6}" dt="2021-12-16T01:03:55.044" v="1003" actId="1076"/>
          <ac:picMkLst>
            <pc:docMk/>
            <pc:sldMk cId="2005385193" sldId="264"/>
            <ac:picMk id="3" creationId="{25A63990-B93C-4860-A8A0-2229B4A632B3}"/>
          </ac:picMkLst>
        </pc:picChg>
        <pc:picChg chg="add mod modCrop">
          <ac:chgData name=" " userId="eccb34cfb55a66fd" providerId="LiveId" clId="{20E2179F-8EDC-4B66-B5BF-96CD1E111EC6}" dt="2021-12-16T01:03:55.044" v="1003" actId="1076"/>
          <ac:picMkLst>
            <pc:docMk/>
            <pc:sldMk cId="2005385193" sldId="264"/>
            <ac:picMk id="5" creationId="{E60F1FE1-32F9-4CF7-BE9D-136090CBCA43}"/>
          </ac:picMkLst>
        </pc:picChg>
        <pc:picChg chg="add mod modCrop">
          <ac:chgData name=" " userId="eccb34cfb55a66fd" providerId="LiveId" clId="{20E2179F-8EDC-4B66-B5BF-96CD1E111EC6}" dt="2021-12-16T01:03:55.044" v="1003" actId="1076"/>
          <ac:picMkLst>
            <pc:docMk/>
            <pc:sldMk cId="2005385193" sldId="264"/>
            <ac:picMk id="8" creationId="{A14E3065-8A84-4B6C-BF99-DABD349FA5BF}"/>
          </ac:picMkLst>
        </pc:picChg>
      </pc:sldChg>
      <pc:sldChg chg="addSp modSp new mod">
        <pc:chgData name=" " userId="eccb34cfb55a66fd" providerId="LiveId" clId="{20E2179F-8EDC-4B66-B5BF-96CD1E111EC6}" dt="2021-12-16T01:13:42.132" v="1289" actId="20577"/>
        <pc:sldMkLst>
          <pc:docMk/>
          <pc:sldMk cId="4137555436" sldId="265"/>
        </pc:sldMkLst>
        <pc:spChg chg="add mod">
          <ac:chgData name=" " userId="eccb34cfb55a66fd" providerId="LiveId" clId="{20E2179F-8EDC-4B66-B5BF-96CD1E111EC6}" dt="2021-12-16T01:13:42.132" v="1289" actId="20577"/>
          <ac:spMkLst>
            <pc:docMk/>
            <pc:sldMk cId="4137555436" sldId="265"/>
            <ac:spMk id="2" creationId="{0580F35D-550C-4369-8278-F108833328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2C955-8F59-4C2F-BF2A-26D615B0B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33565A-4160-4452-9D2A-774598B04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ADD05F-DA0C-4100-BE8F-0C1205FF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9FEC8-7837-4EA2-A528-429522BB6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2E6CF-CC1F-4BEC-854D-1E410356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4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2DDAD-F885-4F57-8D30-5B3123E3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41E0B5-3724-42C3-B5EC-0861B58CA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A9410-16BF-460D-8269-689181F9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8A30A-E20F-4BCB-8D50-25041062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02003-4670-4DE9-9964-D810B388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45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7189E6-7916-464B-A0DB-580C65AF3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58BE2A-F5DC-45AF-980B-C66BFF84C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89D94D-89CD-4234-96BC-BF7276AA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536723-DD47-44AC-95C7-1DA68207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69BB9B-C9EE-4D9D-9576-4C9ECE80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2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CA6FD-5F38-4BB2-B8DB-2349B41C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9C186-AC11-49B1-9BA0-2D85E613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08023-2554-4BED-8DD4-25AD0302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D2A6C-2A60-457D-AAE6-38461212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2B116A-BD6D-4191-880D-2074121A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720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EEAD7-D700-4184-AC79-32FA8C8F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9DB65-580F-4A82-A9D0-84AC821E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2EBB2-69C6-47B9-ACF2-2BBCA5D22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84CE7-E6B0-45BA-88E1-E605F4DAE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1DF51-29A3-4EC1-8612-2C17646F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B133B-00FF-437F-8B5B-7BE0BA3B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4DFB9-9427-47BF-A92A-8FA7AE8AE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F9CA12-E006-4A14-84D9-CB13D4D84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42E95A-6D49-4300-8F78-E7B514AA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484C3-230F-4B77-9EFB-35F9E3E1A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55B87C-253C-4B1E-B9A7-22961BA4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263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A872B-C3A5-4864-90BA-EE5F6966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C22ECA-5CF0-4360-A2D6-02BB41A79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B204DB-8A35-4995-BDA7-0C4230165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F60ACC-E772-44B8-9A35-27523AF95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1EAD9F-83E4-490E-BA18-262A53CDB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CE6367-A601-4ED6-8D19-0A74389C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CB09A5-9652-4603-88A7-C6A8B5A4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ACD752-AA96-461D-A07C-7565A5DA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4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6EF78-3CF1-4491-B702-734BA55E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D97876-7FE2-45F3-ABCC-99387266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1396D4-4125-4D2D-B234-BA0506BE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AD39DD-958C-45BE-8AA9-C436FC27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13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5633FE-BA18-4194-B592-90EB229A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726BFA-5D64-49EF-938D-17894615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1DFF6C-2F9B-4741-AE68-F8BB0C75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7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B09E7-4383-42BB-B072-274B94BF2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DBE58-C5D1-4FE2-98AF-4513508BD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E8CB1D-21CF-4746-B017-87E493907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8B7D9-F8DD-4D99-8FE2-3E08C9A6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D5AC13-9272-492F-847F-1CB4C6C3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10EADC-3724-4E4F-B530-1BA95ADB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12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4F341-7481-44CB-8B96-89612015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9BDAB4-52BC-4738-B418-8F1664E45D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7DF0D4-89E4-4FFD-912E-A70D89AB3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2EBAF9-CB62-4BEF-B247-7AD4385D9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A569DE-405C-45CA-85C4-CD602A0AE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AD2196-F149-4069-BE47-F4AFA6D6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5EF4AF-D8AC-440E-AE89-22F3C91C4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45391-5A3A-4F7C-A35C-CC55CDA7B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B5800-BE96-4501-A436-E463215C6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C754B-076F-46DE-8CFF-5667296B685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68C86-141F-40DD-9B85-764A8BC3C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0EA8FF-32E5-4FA7-89D9-97794FEF6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1BB34-6E0F-4B12-8EBA-C8527D76F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1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en/view-image.php?image=257728&amp;picture=electronic-diar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3D9EE5-CB94-44FB-BA91-7FEAF0F7F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harpenSoften amount="-50000"/>
                    </a14:imgEffect>
                    <a14:imgEffect>
                      <a14:saturation sat="98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447112">
            <a:off x="1857533" y="1022235"/>
            <a:ext cx="4170991" cy="3128244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3091BA-50A4-4715-A9F9-9F0588186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4940" y="4137650"/>
            <a:ext cx="6272985" cy="1293714"/>
          </a:xfrm>
        </p:spPr>
        <p:txBody>
          <a:bodyPr>
            <a:normAutofit fontScale="90000"/>
          </a:bodyPr>
          <a:lstStyle/>
          <a:p>
            <a:r>
              <a:rPr lang="ko-KR" altLang="en-US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랜덤두들 개발 일지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C3FF24-37D6-44C0-A490-326B9B4A1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00" y="5477930"/>
            <a:ext cx="3963556" cy="37883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2020213297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오아연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46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A90FB0-A0B3-4B60-A2DA-2DF309F43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" y="2492215"/>
            <a:ext cx="4092746" cy="18735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87014A-3074-4D8C-995A-8A668F0D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392" y="2801464"/>
            <a:ext cx="3943350" cy="1255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64AB71-7092-4473-BD2A-790E44A1E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590" y="147637"/>
            <a:ext cx="3943350" cy="6562725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CC0E1FA7-5B41-4007-AEBF-3E94991274CA}"/>
              </a:ext>
            </a:extLst>
          </p:cNvPr>
          <p:cNvSpPr txBox="1">
            <a:spLocks/>
          </p:cNvSpPr>
          <p:nvPr/>
        </p:nvSpPr>
        <p:spPr>
          <a:xfrm>
            <a:off x="0" y="4483522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애니메이션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anim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디렉토리 생성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AE82DBCF-0595-4FD7-B9B6-9FADBAC24CA0}"/>
              </a:ext>
            </a:extLst>
          </p:cNvPr>
          <p:cNvSpPr txBox="1">
            <a:spLocks/>
          </p:cNvSpPr>
          <p:nvPr/>
        </p:nvSpPr>
        <p:spPr>
          <a:xfrm>
            <a:off x="8146232" y="5536536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스플래시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화면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1C441264-4DBF-4BE1-A7D1-7D693F168F6F}"/>
              </a:ext>
            </a:extLst>
          </p:cNvPr>
          <p:cNvSpPr txBox="1">
            <a:spLocks/>
          </p:cNvSpPr>
          <p:nvPr/>
        </p:nvSpPr>
        <p:spPr>
          <a:xfrm>
            <a:off x="0" y="56197"/>
            <a:ext cx="2034540" cy="54959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스플래시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화면 </a:t>
            </a:r>
          </a:p>
        </p:txBody>
      </p:sp>
    </p:spTree>
    <p:extLst>
      <p:ext uri="{BB962C8B-B14F-4D97-AF65-F5344CB8AC3E}">
        <p14:creationId xmlns:p14="http://schemas.microsoft.com/office/powerpoint/2010/main" val="159652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32F7651-D21A-4E1D-8DAC-5C037ECE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6911"/>
            <a:ext cx="5875020" cy="3765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9E4E46-B9B0-44BE-AA0D-B55D81CF4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20" y="3163899"/>
            <a:ext cx="3108960" cy="12599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D0425C-B718-460D-88D0-69133D0DE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91" t="15181"/>
          <a:stretch/>
        </p:blipFill>
        <p:spPr>
          <a:xfrm>
            <a:off x="8983980" y="1280159"/>
            <a:ext cx="2991802" cy="4677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E6800-AC0F-46B6-B36F-FBB6220D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3415"/>
            <a:ext cx="5875020" cy="3971216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34E14E77-7D7E-4DF3-9CD4-6706C1EF1340}"/>
              </a:ext>
            </a:extLst>
          </p:cNvPr>
          <p:cNvSpPr txBox="1">
            <a:spLocks/>
          </p:cNvSpPr>
          <p:nvPr/>
        </p:nvSpPr>
        <p:spPr>
          <a:xfrm>
            <a:off x="0" y="96726"/>
            <a:ext cx="2240280" cy="54959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공지처럼 띄우기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0E7E704-700F-4080-82EC-5AD8059B35AB}"/>
              </a:ext>
            </a:extLst>
          </p:cNvPr>
          <p:cNvSpPr/>
          <p:nvPr/>
        </p:nvSpPr>
        <p:spPr>
          <a:xfrm>
            <a:off x="0" y="1483688"/>
            <a:ext cx="5875020" cy="2676831"/>
          </a:xfrm>
          <a:prstGeom prst="frame">
            <a:avLst>
              <a:gd name="adj1" fmla="val 501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5D485176-BA11-4B98-83C5-D69BA07AC73C}"/>
              </a:ext>
            </a:extLst>
          </p:cNvPr>
          <p:cNvSpPr/>
          <p:nvPr/>
        </p:nvSpPr>
        <p:spPr>
          <a:xfrm>
            <a:off x="10168651" y="4423885"/>
            <a:ext cx="622460" cy="582455"/>
          </a:xfrm>
          <a:prstGeom prst="frame">
            <a:avLst>
              <a:gd name="adj1" fmla="val 16256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0C5F6D4E-9D43-4DF8-A813-CCE9933DF413}"/>
              </a:ext>
            </a:extLst>
          </p:cNvPr>
          <p:cNvSpPr txBox="1">
            <a:spLocks/>
          </p:cNvSpPr>
          <p:nvPr/>
        </p:nvSpPr>
        <p:spPr>
          <a:xfrm>
            <a:off x="9616916" y="5006340"/>
            <a:ext cx="1725930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버튼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ACDC7C5C-536A-45D3-AC6C-6CFD8A3E5024}"/>
              </a:ext>
            </a:extLst>
          </p:cNvPr>
          <p:cNvSpPr/>
          <p:nvPr/>
        </p:nvSpPr>
        <p:spPr>
          <a:xfrm>
            <a:off x="0" y="5218078"/>
            <a:ext cx="5875020" cy="826181"/>
          </a:xfrm>
          <a:prstGeom prst="frame">
            <a:avLst>
              <a:gd name="adj1" fmla="val 1406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F9BA9746-9F6A-4C2E-BFC5-56760B4F486A}"/>
              </a:ext>
            </a:extLst>
          </p:cNvPr>
          <p:cNvSpPr/>
          <p:nvPr/>
        </p:nvSpPr>
        <p:spPr>
          <a:xfrm>
            <a:off x="6903720" y="4045052"/>
            <a:ext cx="1223010" cy="378833"/>
          </a:xfrm>
          <a:prstGeom prst="frame">
            <a:avLst>
              <a:gd name="adj1" fmla="val 2311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8E073A6D-49A6-41EA-A91C-F9881234B698}"/>
              </a:ext>
            </a:extLst>
          </p:cNvPr>
          <p:cNvSpPr txBox="1">
            <a:spLocks/>
          </p:cNvSpPr>
          <p:nvPr/>
        </p:nvSpPr>
        <p:spPr>
          <a:xfrm>
            <a:off x="955732" y="6162855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MainActivity.java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B32AE5B3-72AB-42F7-96AD-194295EA5E75}"/>
              </a:ext>
            </a:extLst>
          </p:cNvPr>
          <p:cNvSpPr txBox="1">
            <a:spLocks/>
          </p:cNvSpPr>
          <p:nvPr/>
        </p:nvSpPr>
        <p:spPr>
          <a:xfrm>
            <a:off x="5533447" y="4525695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 :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</a:t>
            </a:r>
          </a:p>
        </p:txBody>
      </p:sp>
    </p:spTree>
    <p:extLst>
      <p:ext uri="{BB962C8B-B14F-4D97-AF65-F5344CB8AC3E}">
        <p14:creationId xmlns:p14="http://schemas.microsoft.com/office/powerpoint/2010/main" val="112642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A63990-B93C-4860-A8A0-2229B4A63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5" t="8333" r="28374" b="6500"/>
          <a:stretch/>
        </p:blipFill>
        <p:spPr>
          <a:xfrm>
            <a:off x="91440" y="1246304"/>
            <a:ext cx="4033263" cy="48266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0F1FE1-32F9-4CF7-BE9D-136090CB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1" t="9500" r="66625" b="11667"/>
          <a:stretch/>
        </p:blipFill>
        <p:spPr>
          <a:xfrm>
            <a:off x="9155430" y="956455"/>
            <a:ext cx="2937510" cy="5406390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4DC2CA65-C585-4785-9505-27192130ADF0}"/>
              </a:ext>
            </a:extLst>
          </p:cNvPr>
          <p:cNvSpPr txBox="1">
            <a:spLocks/>
          </p:cNvSpPr>
          <p:nvPr/>
        </p:nvSpPr>
        <p:spPr>
          <a:xfrm>
            <a:off x="0" y="114300"/>
            <a:ext cx="2979420" cy="54959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랜덤질문 고려하는 과정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4E3065-8A84-4B6C-BF99-DABD349FA5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t="12506" r="31844" b="7000"/>
          <a:stretch/>
        </p:blipFill>
        <p:spPr>
          <a:xfrm>
            <a:off x="4124703" y="1536152"/>
            <a:ext cx="4845295" cy="4246998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D7EDB0A2-7E27-406D-9240-A32C9468D8E2}"/>
              </a:ext>
            </a:extLst>
          </p:cNvPr>
          <p:cNvSpPr txBox="1">
            <a:spLocks/>
          </p:cNvSpPr>
          <p:nvPr/>
        </p:nvSpPr>
        <p:spPr>
          <a:xfrm>
            <a:off x="8642407" y="442204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단어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타이포그래피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703FC61D-C525-48CF-92A9-375B6D712151}"/>
              </a:ext>
            </a:extLst>
          </p:cNvPr>
          <p:cNvSpPr/>
          <p:nvPr/>
        </p:nvSpPr>
        <p:spPr>
          <a:xfrm>
            <a:off x="9046346" y="821037"/>
            <a:ext cx="3145654" cy="5668540"/>
          </a:xfrm>
          <a:prstGeom prst="frame">
            <a:avLst>
              <a:gd name="adj1" fmla="val 572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85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DB5B2F-77B2-4DF5-9E8A-999D0C25C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026"/>
          <a:stretch/>
        </p:blipFill>
        <p:spPr>
          <a:xfrm>
            <a:off x="502920" y="2470785"/>
            <a:ext cx="3714750" cy="23869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0E1288-BB1A-4D6E-A0A9-B7A535756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74" y="909284"/>
            <a:ext cx="5905500" cy="42862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DDF5A1A4-03E4-4E97-B621-F008BD19EAE7}"/>
              </a:ext>
            </a:extLst>
          </p:cNvPr>
          <p:cNvSpPr/>
          <p:nvPr/>
        </p:nvSpPr>
        <p:spPr>
          <a:xfrm>
            <a:off x="5553074" y="909284"/>
            <a:ext cx="5905500" cy="428625"/>
          </a:xfrm>
          <a:prstGeom prst="frame">
            <a:avLst>
              <a:gd name="adj1" fmla="val 1406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A784FBB-ED70-4239-B558-BA6B8CA91034}"/>
              </a:ext>
            </a:extLst>
          </p:cNvPr>
          <p:cNvSpPr/>
          <p:nvPr/>
        </p:nvSpPr>
        <p:spPr>
          <a:xfrm>
            <a:off x="733425" y="2678430"/>
            <a:ext cx="868680" cy="428625"/>
          </a:xfrm>
          <a:prstGeom prst="frame">
            <a:avLst>
              <a:gd name="adj1" fmla="val 1673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5704D6-2253-4CDE-AEB8-AC7E89D1B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75" y="2140268"/>
            <a:ext cx="5905500" cy="19863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054F47-9B0E-4DE3-80BB-DF599F0E5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094" y="4732048"/>
            <a:ext cx="5553075" cy="1314450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58B020B8-1573-44C7-B183-6E98FC906725}"/>
              </a:ext>
            </a:extLst>
          </p:cNvPr>
          <p:cNvSpPr/>
          <p:nvPr/>
        </p:nvSpPr>
        <p:spPr>
          <a:xfrm>
            <a:off x="3350895" y="2681287"/>
            <a:ext cx="661988" cy="428625"/>
          </a:xfrm>
          <a:prstGeom prst="frame">
            <a:avLst>
              <a:gd name="adj1" fmla="val 16735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C632A798-8920-4677-ABDF-9999D5B5DD93}"/>
              </a:ext>
            </a:extLst>
          </p:cNvPr>
          <p:cNvSpPr/>
          <p:nvPr/>
        </p:nvSpPr>
        <p:spPr>
          <a:xfrm>
            <a:off x="5553074" y="2049831"/>
            <a:ext cx="5905500" cy="2124075"/>
          </a:xfrm>
          <a:prstGeom prst="frame">
            <a:avLst>
              <a:gd name="adj1" fmla="val 386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0B0EB134-DA5F-4F67-B50E-CE4E1F28005C}"/>
              </a:ext>
            </a:extLst>
          </p:cNvPr>
          <p:cNvSpPr/>
          <p:nvPr/>
        </p:nvSpPr>
        <p:spPr>
          <a:xfrm>
            <a:off x="5713094" y="4658305"/>
            <a:ext cx="5553075" cy="1388194"/>
          </a:xfrm>
          <a:prstGeom prst="frame">
            <a:avLst>
              <a:gd name="adj1" fmla="val 578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F50E1D65-4125-4B9E-89E2-C32786B7A88C}"/>
              </a:ext>
            </a:extLst>
          </p:cNvPr>
          <p:cNvSpPr txBox="1">
            <a:spLocks/>
          </p:cNvSpPr>
          <p:nvPr/>
        </p:nvSpPr>
        <p:spPr>
          <a:xfrm>
            <a:off x="0" y="96726"/>
            <a:ext cx="6096000" cy="54959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스위치 버튼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글쓰기 버튼 화면 전환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인터페이스 사용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809E6029-81A0-43F1-9673-395DE7FDAD70}"/>
              </a:ext>
            </a:extLst>
          </p:cNvPr>
          <p:cNvSpPr txBox="1">
            <a:spLocks/>
          </p:cNvSpPr>
          <p:nvPr/>
        </p:nvSpPr>
        <p:spPr>
          <a:xfrm>
            <a:off x="6524046" y="1416379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build.gradle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6FB7843E-B8A1-4675-8A4F-CC5EBD55AEB1}"/>
              </a:ext>
            </a:extLst>
          </p:cNvPr>
          <p:cNvSpPr txBox="1">
            <a:spLocks/>
          </p:cNvSpPr>
          <p:nvPr/>
        </p:nvSpPr>
        <p:spPr>
          <a:xfrm>
            <a:off x="6524046" y="4217019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Fragment1.java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412FFEAE-F549-4546-830F-D8FB8E5B03AE}"/>
              </a:ext>
            </a:extLst>
          </p:cNvPr>
          <p:cNvSpPr txBox="1">
            <a:spLocks/>
          </p:cNvSpPr>
          <p:nvPr/>
        </p:nvSpPr>
        <p:spPr>
          <a:xfrm>
            <a:off x="6524046" y="6137158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MainActivity.java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C89AFF8F-76AB-4486-BDFE-64EE1F0482CE}"/>
              </a:ext>
            </a:extLst>
          </p:cNvPr>
          <p:cNvSpPr txBox="1">
            <a:spLocks/>
          </p:cNvSpPr>
          <p:nvPr/>
        </p:nvSpPr>
        <p:spPr>
          <a:xfrm>
            <a:off x="827235" y="2760955"/>
            <a:ext cx="300229" cy="3461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9C51F23-EB55-4200-88AD-475051F87C94}"/>
              </a:ext>
            </a:extLst>
          </p:cNvPr>
          <p:cNvSpPr txBox="1">
            <a:spLocks/>
          </p:cNvSpPr>
          <p:nvPr/>
        </p:nvSpPr>
        <p:spPr>
          <a:xfrm>
            <a:off x="1078080" y="2760955"/>
            <a:ext cx="528150" cy="3461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230361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1CA525-B2ED-418C-A836-703D7AC6A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62" t="22500" r="4000" b="16000"/>
          <a:stretch/>
        </p:blipFill>
        <p:spPr>
          <a:xfrm>
            <a:off x="862012" y="662035"/>
            <a:ext cx="10467976" cy="5533930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3D5B1537-4DE9-4281-8624-821604E38B7B}"/>
              </a:ext>
            </a:extLst>
          </p:cNvPr>
          <p:cNvSpPr txBox="1">
            <a:spLocks/>
          </p:cNvSpPr>
          <p:nvPr/>
        </p:nvSpPr>
        <p:spPr>
          <a:xfrm>
            <a:off x="4114222" y="6328662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note_item.xml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29DDA47-6AAE-4F7A-8705-9852B3506C1E}"/>
              </a:ext>
            </a:extLst>
          </p:cNvPr>
          <p:cNvSpPr txBox="1">
            <a:spLocks/>
          </p:cNvSpPr>
          <p:nvPr/>
        </p:nvSpPr>
        <p:spPr>
          <a:xfrm>
            <a:off x="-103448" y="70495"/>
            <a:ext cx="4217670" cy="5495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스위치 버튼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visible, gone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91AF9A66-628F-4457-B583-E85E7B5F3F87}"/>
              </a:ext>
            </a:extLst>
          </p:cNvPr>
          <p:cNvSpPr/>
          <p:nvPr/>
        </p:nvSpPr>
        <p:spPr>
          <a:xfrm>
            <a:off x="1167764" y="1652587"/>
            <a:ext cx="2558415" cy="381953"/>
          </a:xfrm>
          <a:prstGeom prst="frame">
            <a:avLst>
              <a:gd name="adj1" fmla="val 1673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ADE8B1-7364-4F8E-B5B8-9DFE971C8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20" y="1010952"/>
            <a:ext cx="4711350" cy="23281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27F430-EBCE-47EC-984C-37676802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20" y="3407093"/>
            <a:ext cx="4711350" cy="14910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2AC2D5-1FD4-46D7-970F-677BF930B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887" y="4981376"/>
            <a:ext cx="4728983" cy="10835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017001-87DA-4A34-92FD-AD976CCF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72318"/>
            <a:ext cx="3204210" cy="5467021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6D5BDD88-3B28-4087-8C76-7C4D7CAC1393}"/>
              </a:ext>
            </a:extLst>
          </p:cNvPr>
          <p:cNvSpPr txBox="1">
            <a:spLocks/>
          </p:cNvSpPr>
          <p:nvPr/>
        </p:nvSpPr>
        <p:spPr>
          <a:xfrm>
            <a:off x="0" y="62644"/>
            <a:ext cx="5577840" cy="54959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저장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닫기 버튼 화면 전환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인터페이스 사용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1FBCBBD7-2D8C-4E5A-83C6-AAF5459AEC79}"/>
              </a:ext>
            </a:extLst>
          </p:cNvPr>
          <p:cNvSpPr/>
          <p:nvPr/>
        </p:nvSpPr>
        <p:spPr>
          <a:xfrm>
            <a:off x="3176520" y="983748"/>
            <a:ext cx="900255" cy="319282"/>
          </a:xfrm>
          <a:prstGeom prst="frame">
            <a:avLst>
              <a:gd name="adj1" fmla="val 1355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BCDA61A2-E336-4969-9BF7-80423EAF7FB0}"/>
              </a:ext>
            </a:extLst>
          </p:cNvPr>
          <p:cNvSpPr/>
          <p:nvPr/>
        </p:nvSpPr>
        <p:spPr>
          <a:xfrm>
            <a:off x="3176519" y="3407094"/>
            <a:ext cx="900255" cy="241958"/>
          </a:xfrm>
          <a:prstGeom prst="frame">
            <a:avLst>
              <a:gd name="adj1" fmla="val 1355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5B395837-A87F-4DFB-9C99-FB26FB1D053C}"/>
              </a:ext>
            </a:extLst>
          </p:cNvPr>
          <p:cNvSpPr/>
          <p:nvPr/>
        </p:nvSpPr>
        <p:spPr>
          <a:xfrm>
            <a:off x="3156464" y="4954172"/>
            <a:ext cx="1056656" cy="241958"/>
          </a:xfrm>
          <a:prstGeom prst="frame">
            <a:avLst>
              <a:gd name="adj1" fmla="val 1355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6D9372FE-97F5-47E8-8319-802F2F3722F4}"/>
              </a:ext>
            </a:extLst>
          </p:cNvPr>
          <p:cNvSpPr txBox="1">
            <a:spLocks/>
          </p:cNvSpPr>
          <p:nvPr/>
        </p:nvSpPr>
        <p:spPr>
          <a:xfrm>
            <a:off x="-379673" y="6322591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fragment2.xml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C2B658-7AC9-4212-BC24-030C64AEA439}"/>
              </a:ext>
            </a:extLst>
          </p:cNvPr>
          <p:cNvSpPr txBox="1">
            <a:spLocks/>
          </p:cNvSpPr>
          <p:nvPr/>
        </p:nvSpPr>
        <p:spPr>
          <a:xfrm>
            <a:off x="3550417" y="6141745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Fragment2.java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B1ACCFA-699B-450D-858C-AB2FED65C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525" y="2311243"/>
            <a:ext cx="5324475" cy="838200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31D2D854-54EC-4E3E-82AD-E3D69F018111}"/>
              </a:ext>
            </a:extLst>
          </p:cNvPr>
          <p:cNvSpPr/>
          <p:nvPr/>
        </p:nvSpPr>
        <p:spPr>
          <a:xfrm>
            <a:off x="6867525" y="2311241"/>
            <a:ext cx="5324475" cy="838201"/>
          </a:xfrm>
          <a:prstGeom prst="frame">
            <a:avLst>
              <a:gd name="adj1" fmla="val 537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017AB41-FFB2-43FB-8477-FE55AA960257}"/>
              </a:ext>
            </a:extLst>
          </p:cNvPr>
          <p:cNvSpPr txBox="1">
            <a:spLocks/>
          </p:cNvSpPr>
          <p:nvPr/>
        </p:nvSpPr>
        <p:spPr>
          <a:xfrm>
            <a:off x="8058157" y="3270219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MainActivity.java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8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>
            <a:extLst>
              <a:ext uri="{FF2B5EF4-FFF2-40B4-BE49-F238E27FC236}">
                <a16:creationId xmlns:a16="http://schemas.microsoft.com/office/drawing/2014/main" id="{9D43F0C5-88D7-4F10-956C-CC04468C736F}"/>
              </a:ext>
            </a:extLst>
          </p:cNvPr>
          <p:cNvSpPr txBox="1">
            <a:spLocks/>
          </p:cNvSpPr>
          <p:nvPr/>
        </p:nvSpPr>
        <p:spPr>
          <a:xfrm>
            <a:off x="-1143000" y="85504"/>
            <a:ext cx="4217670" cy="5495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디자인 고려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023A3-89A9-47C2-81BD-D41F04259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3" t="12500" r="16282" b="5333"/>
          <a:stretch/>
        </p:blipFill>
        <p:spPr>
          <a:xfrm>
            <a:off x="0" y="2040721"/>
            <a:ext cx="3450355" cy="33288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A40202-0A1B-4921-8A1E-1BA58A3F8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1" t="9261" r="46094" b="51500"/>
          <a:stretch/>
        </p:blipFill>
        <p:spPr>
          <a:xfrm>
            <a:off x="3450355" y="1844661"/>
            <a:ext cx="5120640" cy="37209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70FE31-347C-44EF-867F-B03BFAE43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9" t="11167" r="8031" b="10666"/>
          <a:stretch/>
        </p:blipFill>
        <p:spPr>
          <a:xfrm>
            <a:off x="8297514" y="1211580"/>
            <a:ext cx="3894486" cy="4857750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F14FA7CA-463B-4D91-9EE4-F2806A750F45}"/>
              </a:ext>
            </a:extLst>
          </p:cNvPr>
          <p:cNvSpPr txBox="1">
            <a:spLocks/>
          </p:cNvSpPr>
          <p:nvPr/>
        </p:nvSpPr>
        <p:spPr>
          <a:xfrm>
            <a:off x="4028897" y="5628047"/>
            <a:ext cx="3963556" cy="378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colors.xml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B100689-106F-444F-96A7-843ABA03BA12}"/>
              </a:ext>
            </a:extLst>
          </p:cNvPr>
          <p:cNvSpPr txBox="1">
            <a:spLocks/>
          </p:cNvSpPr>
          <p:nvPr/>
        </p:nvSpPr>
        <p:spPr>
          <a:xfrm>
            <a:off x="8297514" y="6136258"/>
            <a:ext cx="3963556" cy="37883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색깔과 크기 등 실제와 달라 디자인 계속 수정</a:t>
            </a:r>
          </a:p>
        </p:txBody>
      </p:sp>
    </p:spTree>
    <p:extLst>
      <p:ext uri="{BB962C8B-B14F-4D97-AF65-F5344CB8AC3E}">
        <p14:creationId xmlns:p14="http://schemas.microsoft.com/office/powerpoint/2010/main" val="252807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>
            <a:extLst>
              <a:ext uri="{FF2B5EF4-FFF2-40B4-BE49-F238E27FC236}">
                <a16:creationId xmlns:a16="http://schemas.microsoft.com/office/drawing/2014/main" id="{0580F35D-550C-4369-8278-F10883332838}"/>
              </a:ext>
            </a:extLst>
          </p:cNvPr>
          <p:cNvSpPr txBox="1">
            <a:spLocks/>
          </p:cNvSpPr>
          <p:nvPr/>
        </p:nvSpPr>
        <p:spPr>
          <a:xfrm>
            <a:off x="3987165" y="3429000"/>
            <a:ext cx="4217670" cy="5495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555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100</Words>
  <Application>Microsoft Office PowerPoint</Application>
  <PresentationFormat>와이드스크린</PresentationFormat>
  <Paragraphs>27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함초롬돋움</vt:lpstr>
      <vt:lpstr>Arial</vt:lpstr>
      <vt:lpstr>Office 테마</vt:lpstr>
      <vt:lpstr>랜덤두들 개발 일지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랜덤두들 개발 일지</dc:title>
  <dc:creator> </dc:creator>
  <cp:lastModifiedBy> </cp:lastModifiedBy>
  <cp:revision>1</cp:revision>
  <dcterms:created xsi:type="dcterms:W3CDTF">2021-12-15T23:54:09Z</dcterms:created>
  <dcterms:modified xsi:type="dcterms:W3CDTF">2021-12-16T01:57:26Z</dcterms:modified>
</cp:coreProperties>
</file>